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>
        <p:scale>
          <a:sx n="61" d="100"/>
          <a:sy n="61" d="100"/>
        </p:scale>
        <p:origin x="-78" y="-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9/29/2016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61881" y="1454891"/>
            <a:ext cx="9013060" cy="3482649"/>
          </a:xfrm>
        </p:spPr>
        <p:txBody>
          <a:bodyPr/>
          <a:lstStyle/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r>
              <a:rPr lang="es-MX" dirty="0" smtClean="0"/>
              <a:t> </a:t>
            </a:r>
          </a:p>
          <a:p>
            <a:r>
              <a:rPr lang="es-MX" dirty="0" smtClean="0"/>
              <a:t>Tema: ¿Quien soy yo? ¿Qué significa familia?</a:t>
            </a:r>
          </a:p>
          <a:p>
            <a:r>
              <a:rPr lang="es-MX" dirty="0" smtClean="0"/>
              <a:t>Objetivo: ¿Puedo describir yo mismo? ¿Puedo describir mi familia? </a:t>
            </a:r>
            <a:endParaRPr lang="es-ES_tradnl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8632" y="4235602"/>
            <a:ext cx="3492500" cy="2324100"/>
          </a:xfrm>
          <a:prstGeom prst="rect">
            <a:avLst/>
          </a:prstGeom>
        </p:spPr>
      </p:pic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10915332" cy="6820472"/>
          </a:xfrm>
        </p:spPr>
        <p:txBody>
          <a:bodyPr/>
          <a:lstStyle/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110537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92065"/>
          </a:xfrm>
        </p:spPr>
        <p:txBody>
          <a:bodyPr/>
          <a:lstStyle/>
          <a:p>
            <a:endParaRPr lang="es-MX" dirty="0" smtClean="0"/>
          </a:p>
          <a:p>
            <a:r>
              <a:rPr lang="es-MX" dirty="0"/>
              <a:t>¿</a:t>
            </a:r>
            <a:r>
              <a:rPr lang="es-ES" dirty="0" smtClean="0"/>
              <a:t>Quién soy yo?</a:t>
            </a:r>
            <a:r>
              <a:rPr lang="en-US" dirty="0" smtClean="0"/>
              <a:t> </a:t>
            </a:r>
            <a:r>
              <a:rPr lang="es-MX" dirty="0" smtClean="0"/>
              <a:t>¿Quién es mi familia? </a:t>
            </a:r>
            <a:endParaRPr lang="es-ES_tradnl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72634" y="1458736"/>
            <a:ext cx="2590971" cy="3464251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1482175" y="5108839"/>
            <a:ext cx="2983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Es mi mejor amiga </a:t>
            </a:r>
            <a:r>
              <a:rPr lang="es-ES" dirty="0" err="1" smtClean="0"/>
              <a:t>Jaissy</a:t>
            </a:r>
            <a:r>
              <a:rPr lang="es-ES" dirty="0" smtClean="0"/>
              <a:t>.</a:t>
            </a:r>
            <a:endParaRPr lang="es-ES_tradnl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3468" y="2044823"/>
            <a:ext cx="3505200" cy="2324100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4973468" y="4538392"/>
            <a:ext cx="317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Mi universidad Queens College </a:t>
            </a:r>
            <a:endParaRPr lang="es-ES_tradnl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02700" y="1457190"/>
            <a:ext cx="2451100" cy="3314700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8743475" y="4720955"/>
            <a:ext cx="317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El día de San Patricio 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586079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Continuación </a:t>
            </a:r>
            <a:endParaRPr lang="es-ES_tradnl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1" y="1405211"/>
            <a:ext cx="2409134" cy="4029214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676385" y="5434425"/>
            <a:ext cx="2732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Mi mamá </a:t>
            </a:r>
            <a:endParaRPr lang="es-ES_tradnl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7697" y="1433245"/>
            <a:ext cx="2652948" cy="4001180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 rot="10800000" flipV="1">
            <a:off x="3740238" y="5527746"/>
            <a:ext cx="3087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Mi papá </a:t>
            </a:r>
            <a:endParaRPr lang="es-ES_tradnl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21008" y="1433245"/>
            <a:ext cx="4421584" cy="3301498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7538466" y="4956246"/>
            <a:ext cx="317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La bandera puertorriqueña 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16290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Continuación </a:t>
            </a:r>
            <a:endParaRPr lang="es-ES_tradnl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690688"/>
            <a:ext cx="2380140" cy="2928399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553160" y="4619087"/>
            <a:ext cx="2950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Es mi hijo Angelo</a:t>
            </a:r>
            <a:endParaRPr lang="es-ES_tradnl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22589" y="1629968"/>
            <a:ext cx="2580471" cy="3049840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8722589" y="4803753"/>
            <a:ext cx="317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Mi esposo </a:t>
            </a:r>
            <a:r>
              <a:rPr lang="es-MX" dirty="0" smtClean="0"/>
              <a:t>Henry</a:t>
            </a:r>
            <a:endParaRPr lang="es-ES_tradnl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9724" y="1654009"/>
            <a:ext cx="2973286" cy="3062478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4088010" y="4803753"/>
            <a:ext cx="317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Cumplió un año 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77515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Continuación </a:t>
            </a:r>
            <a:endParaRPr lang="es-ES_tradnl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2366" y="1690688"/>
            <a:ext cx="2164952" cy="2740939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413089" y="4431627"/>
            <a:ext cx="317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Mi hermano Héctor </a:t>
            </a:r>
            <a:endParaRPr lang="es-ES_tradnl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8089" y="1811680"/>
            <a:ext cx="3836459" cy="2498953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3588089" y="4431625"/>
            <a:ext cx="317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Mi hermana Sally</a:t>
            </a:r>
            <a:endParaRPr lang="es-ES_tradnl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55909" y="1118713"/>
            <a:ext cx="3218342" cy="3191920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7533860" y="4310633"/>
            <a:ext cx="317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Mis sobrinos Tyler y </a:t>
            </a:r>
            <a:r>
              <a:rPr lang="es-ES" dirty="0" err="1" smtClean="0"/>
              <a:t>Lyla</a:t>
            </a:r>
            <a:r>
              <a:rPr lang="es-ES" dirty="0" smtClean="0"/>
              <a:t> 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153045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Actividad 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a partner play the origami fortune teller game</a:t>
            </a:r>
            <a:r>
              <a:rPr lang="es-MX" dirty="0" smtClean="0"/>
              <a:t>. </a:t>
            </a:r>
            <a:r>
              <a:rPr lang="en-US" dirty="0" smtClean="0"/>
              <a:t>Write down at least two facts you learned about your partner and tell the class one fact about your partner.</a:t>
            </a:r>
          </a:p>
          <a:p>
            <a:endParaRPr lang="es-MX" dirty="0" smtClean="0"/>
          </a:p>
          <a:p>
            <a:r>
              <a:rPr lang="es-MX" dirty="0" err="1" smtClean="0"/>
              <a:t>Jueges</a:t>
            </a:r>
            <a:r>
              <a:rPr lang="es-MX" dirty="0" smtClean="0"/>
              <a:t> el juego con tu pareja. Después escribas por lo menos </a:t>
            </a:r>
            <a:r>
              <a:rPr lang="en-US" dirty="0" smtClean="0"/>
              <a:t>dos</a:t>
            </a:r>
            <a:r>
              <a:rPr lang="es-MX" dirty="0" smtClean="0"/>
              <a:t> hechos que aprendiste de tu pareja y digas a la clase un hecho que aprendiste de tu pareja. </a:t>
            </a:r>
            <a:endParaRPr lang="en-US" dirty="0"/>
          </a:p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584040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Juego</a:t>
            </a:r>
            <a:r>
              <a:rPr lang="en-US" dirty="0" smtClean="0"/>
              <a:t> 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868052" y="187244"/>
            <a:ext cx="10515600" cy="6250286"/>
          </a:xfrm>
        </p:spPr>
        <p:txBody>
          <a:bodyPr/>
          <a:lstStyle/>
          <a:p>
            <a:pPr marL="0" indent="0">
              <a:buNone/>
            </a:pPr>
            <a:r>
              <a:rPr lang="es-MX" dirty="0"/>
              <a:t>P</a:t>
            </a:r>
            <a:r>
              <a:rPr lang="es-MX" dirty="0" smtClean="0"/>
              <a:t>reguntas</a:t>
            </a:r>
          </a:p>
          <a:p>
            <a:pPr marL="0" indent="0">
              <a:buNone/>
            </a:pPr>
            <a:r>
              <a:rPr lang="es-MX" dirty="0" smtClean="0"/>
              <a:t>Familia: </a:t>
            </a:r>
          </a:p>
          <a:p>
            <a:pPr marL="0" indent="0">
              <a:buNone/>
            </a:pPr>
            <a:r>
              <a:rPr lang="es-MX" dirty="0" smtClean="0"/>
              <a:t>1.¿De dónde es tu familia?</a:t>
            </a:r>
          </a:p>
          <a:p>
            <a:pPr marL="0" indent="0">
              <a:buNone/>
            </a:pPr>
            <a:r>
              <a:rPr lang="es-MX" dirty="0" smtClean="0"/>
              <a:t>2.¿Cuántos hermanos tienes?</a:t>
            </a:r>
          </a:p>
          <a:p>
            <a:pPr marL="0" indent="0">
              <a:buNone/>
            </a:pPr>
            <a:r>
              <a:rPr lang="es-MX" dirty="0" smtClean="0"/>
              <a:t>Gustos o disgustos:</a:t>
            </a:r>
          </a:p>
          <a:p>
            <a:pPr marL="514350" indent="-514350">
              <a:buAutoNum type="arabicPeriod"/>
            </a:pPr>
            <a:r>
              <a:rPr lang="es-MX" dirty="0" smtClean="0"/>
              <a:t>¿Qué te gustas hacer con tu familia?</a:t>
            </a:r>
          </a:p>
          <a:p>
            <a:pPr marL="514350" indent="-514350">
              <a:buAutoNum type="arabicPeriod"/>
            </a:pPr>
            <a:r>
              <a:rPr lang="es-MX" dirty="0" smtClean="0"/>
              <a:t>¿Qué te gustas hacer en tu tiempo libre?</a:t>
            </a:r>
          </a:p>
          <a:p>
            <a:pPr marL="0" indent="0">
              <a:buNone/>
            </a:pPr>
            <a:r>
              <a:rPr lang="es-MX" dirty="0" smtClean="0"/>
              <a:t>Escuela:</a:t>
            </a:r>
          </a:p>
          <a:p>
            <a:pPr marL="514350" indent="-514350">
              <a:buAutoNum type="arabicPeriod"/>
            </a:pPr>
            <a:r>
              <a:rPr lang="es-MX" dirty="0" smtClean="0"/>
              <a:t>¿Cuál es tu clase favorita?</a:t>
            </a:r>
          </a:p>
          <a:p>
            <a:pPr marL="514350" indent="-514350">
              <a:buAutoNum type="arabicPeriod"/>
            </a:pPr>
            <a:r>
              <a:rPr lang="es-MX" dirty="0" smtClean="0"/>
              <a:t>¿Cuál es tu maestro favorito?</a:t>
            </a:r>
          </a:p>
          <a:p>
            <a:pPr marL="0" indent="0">
              <a:buNone/>
            </a:pPr>
            <a:r>
              <a:rPr lang="es-MX" dirty="0" smtClean="0"/>
              <a:t>Tú mismo: (Cuéntame algo sobre ti)</a:t>
            </a:r>
          </a:p>
          <a:p>
            <a:pPr marL="514350" indent="-514350">
              <a:buAutoNum type="arabicPeriod"/>
            </a:pPr>
            <a:r>
              <a:rPr lang="es-MX" dirty="0" smtClean="0"/>
              <a:t>¿Cuándo es tu cumpleaños?</a:t>
            </a:r>
          </a:p>
          <a:p>
            <a:pPr marL="514350" indent="-514350">
              <a:buAutoNum type="arabicPeriod"/>
            </a:pPr>
            <a:r>
              <a:rPr lang="es-MX" dirty="0" smtClean="0"/>
              <a:t>¿Quién es tu mejor amiga?</a:t>
            </a:r>
          </a:p>
          <a:p>
            <a:pPr marL="514350" indent="-514350">
              <a:buAutoNum type="arabicPeriod"/>
            </a:pPr>
            <a:endParaRPr lang="es-MX" dirty="0" smtClean="0"/>
          </a:p>
          <a:p>
            <a:pPr marL="0" indent="0">
              <a:buNone/>
            </a:pPr>
            <a:endParaRPr lang="es-MX" dirty="0" smtClean="0"/>
          </a:p>
          <a:p>
            <a:endParaRPr lang="es-MX" dirty="0" smtClean="0"/>
          </a:p>
          <a:p>
            <a:pPr marL="0" indent="0">
              <a:buNone/>
            </a:pP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910528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OfficeLight_16x9</Template>
  <TotalTime>2902</TotalTime>
  <Words>227</Words>
  <Application>Microsoft Office PowerPoint</Application>
  <PresentationFormat>Custom</PresentationFormat>
  <Paragraphs>43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Tema de Office</vt:lpstr>
      <vt:lpstr>     Tema: ¿Quien soy yo? ¿Qué significa familia? Objetivo: ¿Puedo describir yo mismo? ¿Puedo describir mi familia? </vt:lpstr>
      <vt:lpstr> ¿Quién soy yo? ¿Quién es mi familia? </vt:lpstr>
      <vt:lpstr>Continuación </vt:lpstr>
      <vt:lpstr>Continuación </vt:lpstr>
      <vt:lpstr>Continuación </vt:lpstr>
      <vt:lpstr>Actividad </vt:lpstr>
      <vt:lpstr>Juego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Priscilla Cruz</dc:creator>
  <cp:lastModifiedBy>Helen Zumaeta</cp:lastModifiedBy>
  <cp:revision>86</cp:revision>
  <dcterms:created xsi:type="dcterms:W3CDTF">2016-09-27T16:17:16Z</dcterms:created>
  <dcterms:modified xsi:type="dcterms:W3CDTF">2016-09-29T18:49:58Z</dcterms:modified>
</cp:coreProperties>
</file>